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3208000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1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331-9F90-4722-8166-F527CDC8BFDD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5570-E6D3-412A-9C29-FFFB73F45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37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331-9F90-4722-8166-F527CDC8BFDD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5570-E6D3-412A-9C29-FFFB73F45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02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331-9F90-4722-8166-F527CDC8BFDD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5570-E6D3-412A-9C29-FFFB73F45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7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331-9F90-4722-8166-F527CDC8BFDD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5570-E6D3-412A-9C29-FFFB73F45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95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331-9F90-4722-8166-F527CDC8BFDD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5570-E6D3-412A-9C29-FFFB73F45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51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331-9F90-4722-8166-F527CDC8BFDD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5570-E6D3-412A-9C29-FFFB73F45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19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331-9F90-4722-8166-F527CDC8BFDD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5570-E6D3-412A-9C29-FFFB73F45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9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331-9F90-4722-8166-F527CDC8BFDD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5570-E6D3-412A-9C29-FFFB73F45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7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331-9F90-4722-8166-F527CDC8BFDD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5570-E6D3-412A-9C29-FFFB73F45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7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331-9F90-4722-8166-F527CDC8BFDD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5570-E6D3-412A-9C29-FFFB73F45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44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331-9F90-4722-8166-F527CDC8BFDD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5570-E6D3-412A-9C29-FFFB73F45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3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22331-9F90-4722-8166-F527CDC8BFDD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C5570-E6D3-412A-9C29-FFFB73F45F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39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chemeClr val="accent1">
                <a:lumMod val="5000"/>
                <a:lumOff val="95000"/>
                <a:alpha val="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424DDF-472E-4899-B2BC-03717C7A6F3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118" y="154001"/>
            <a:ext cx="9682527" cy="9682527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9F0701-CAAE-495E-9D01-E8FD253F38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516" y="1774118"/>
            <a:ext cx="3368210" cy="5613681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5713DAA9-8F20-4466-B79A-FFD258938771}"/>
              </a:ext>
            </a:extLst>
          </p:cNvPr>
          <p:cNvGrpSpPr/>
          <p:nvPr/>
        </p:nvGrpSpPr>
        <p:grpSpPr>
          <a:xfrm>
            <a:off x="5220689" y="7909397"/>
            <a:ext cx="2829776" cy="1927398"/>
            <a:chOff x="-3314700" y="1985626"/>
            <a:chExt cx="2657475" cy="203132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2D62D11-35DC-42A5-9F8E-3155AE58E4F7}"/>
                </a:ext>
              </a:extLst>
            </p:cNvPr>
            <p:cNvSpPr txBox="1"/>
            <p:nvPr/>
          </p:nvSpPr>
          <p:spPr>
            <a:xfrm>
              <a:off x="-3314700" y="1985626"/>
              <a:ext cx="2657475" cy="2031326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b="1" dirty="0"/>
                <a:t>EMERGENCY</a:t>
              </a:r>
            </a:p>
            <a:p>
              <a:endParaRPr lang="sv-SE" dirty="0"/>
            </a:p>
            <a:p>
              <a:endParaRPr lang="sv-SE" dirty="0"/>
            </a:p>
            <a:p>
              <a:endParaRPr lang="sv-SE" dirty="0"/>
            </a:p>
            <a:p>
              <a:endParaRPr lang="sv-SE" dirty="0"/>
            </a:p>
            <a:p>
              <a:endParaRPr lang="sv-SE" dirty="0"/>
            </a:p>
            <a:p>
              <a:endParaRPr lang="en-GB" dirty="0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5761B95-D880-4763-BD55-36F634F693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960590" y="2405825"/>
              <a:ext cx="810000" cy="1440000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8C1C68C0-2DA1-499F-8527-CCE582636F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94761" y="2405825"/>
              <a:ext cx="810000" cy="14400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475D09A-050B-4991-94D9-6965D5528F3C}"/>
              </a:ext>
            </a:extLst>
          </p:cNvPr>
          <p:cNvGrpSpPr/>
          <p:nvPr/>
        </p:nvGrpSpPr>
        <p:grpSpPr>
          <a:xfrm>
            <a:off x="193655" y="5254470"/>
            <a:ext cx="2657475" cy="2031325"/>
            <a:chOff x="10121090" y="349782"/>
            <a:chExt cx="2657475" cy="203132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2098243-B442-4440-B7BD-6919F0389447}"/>
                </a:ext>
              </a:extLst>
            </p:cNvPr>
            <p:cNvSpPr txBox="1"/>
            <p:nvPr/>
          </p:nvSpPr>
          <p:spPr>
            <a:xfrm>
              <a:off x="10121090" y="349782"/>
              <a:ext cx="2657475" cy="2031325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b="1" dirty="0"/>
                <a:t>ASSISTANCE</a:t>
              </a:r>
            </a:p>
            <a:p>
              <a:endParaRPr lang="sv-SE" dirty="0"/>
            </a:p>
            <a:p>
              <a:endParaRPr lang="sv-SE" dirty="0"/>
            </a:p>
            <a:p>
              <a:endParaRPr lang="sv-SE" dirty="0"/>
            </a:p>
            <a:p>
              <a:endParaRPr lang="sv-SE" dirty="0"/>
            </a:p>
            <a:p>
              <a:endParaRPr lang="sv-SE" dirty="0"/>
            </a:p>
            <a:p>
              <a:endParaRPr lang="en-GB" dirty="0"/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A49FC1E8-57F8-4D52-A2C8-601A1153B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0800" y="846381"/>
              <a:ext cx="810000" cy="1440000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5961432E-1E41-4C86-AF8A-355FFB09781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5896" y="856220"/>
              <a:ext cx="810000" cy="144000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54D1E20-5A8F-4AE9-9B0C-A430DD1A6741}"/>
              </a:ext>
            </a:extLst>
          </p:cNvPr>
          <p:cNvGrpSpPr/>
          <p:nvPr/>
        </p:nvGrpSpPr>
        <p:grpSpPr>
          <a:xfrm>
            <a:off x="6787585" y="202989"/>
            <a:ext cx="1558018" cy="2004060"/>
            <a:chOff x="6557282" y="925830"/>
            <a:chExt cx="1558018" cy="200406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EC150ED6-20B4-4D8C-97A4-E571EC963A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57282" y="1280160"/>
              <a:ext cx="418832" cy="1649730"/>
            </a:xfrm>
            <a:prstGeom prst="straightConnector1">
              <a:avLst/>
            </a:prstGeom>
            <a:ln w="412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CD76703-3F20-475E-9498-32AC2FF97085}"/>
                </a:ext>
              </a:extLst>
            </p:cNvPr>
            <p:cNvCxnSpPr>
              <a:cxnSpLocks/>
            </p:cNvCxnSpPr>
            <p:nvPr/>
          </p:nvCxnSpPr>
          <p:spPr>
            <a:xfrm>
              <a:off x="6960870" y="1291590"/>
              <a:ext cx="1059485" cy="11142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9B27FB9-DBE6-4142-BC1B-17ECDBFEFEAC}"/>
                </a:ext>
              </a:extLst>
            </p:cNvPr>
            <p:cNvSpPr txBox="1"/>
            <p:nvPr/>
          </p:nvSpPr>
          <p:spPr>
            <a:xfrm>
              <a:off x="6938010" y="925830"/>
              <a:ext cx="1177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/>
                <a:t>Messages</a:t>
              </a:r>
              <a:endParaRPr lang="en-GB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9985BF6-73CB-41DD-B491-E9F78CA331CD}"/>
              </a:ext>
            </a:extLst>
          </p:cNvPr>
          <p:cNvGrpSpPr/>
          <p:nvPr/>
        </p:nvGrpSpPr>
        <p:grpSpPr>
          <a:xfrm>
            <a:off x="7257817" y="651795"/>
            <a:ext cx="1432754" cy="1502838"/>
            <a:chOff x="6488236" y="1383030"/>
            <a:chExt cx="1432754" cy="150283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02200E6-CCA6-4ABF-97E9-BAABB9968841}"/>
                </a:ext>
              </a:extLst>
            </p:cNvPr>
            <p:cNvSpPr txBox="1"/>
            <p:nvPr/>
          </p:nvSpPr>
          <p:spPr>
            <a:xfrm>
              <a:off x="6743700" y="1383030"/>
              <a:ext cx="1177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GPS</a:t>
              </a:r>
              <a:endParaRPr lang="en-GB" dirty="0"/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FB398F6-9646-46C7-B4F9-1479222BC2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88236" y="1691640"/>
              <a:ext cx="266895" cy="1194228"/>
            </a:xfrm>
            <a:prstGeom prst="straightConnector1">
              <a:avLst/>
            </a:prstGeom>
            <a:ln w="412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F8D9B42-FCC9-4D83-9A61-EB5FCD01CD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47446" y="1691640"/>
              <a:ext cx="725947" cy="1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648CD09-9698-43D9-AEE6-5897B35F980F}"/>
              </a:ext>
            </a:extLst>
          </p:cNvPr>
          <p:cNvGrpSpPr/>
          <p:nvPr/>
        </p:nvGrpSpPr>
        <p:grpSpPr>
          <a:xfrm>
            <a:off x="7775496" y="1006641"/>
            <a:ext cx="1439363" cy="1169670"/>
            <a:chOff x="3822247" y="-571500"/>
            <a:chExt cx="1439363" cy="1169670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565AC4F-0D18-4B6E-ADB6-04F75C2FF8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22247" y="-247705"/>
              <a:ext cx="193970" cy="845875"/>
            </a:xfrm>
            <a:prstGeom prst="straightConnector1">
              <a:avLst/>
            </a:prstGeom>
            <a:ln w="412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8E917FA-0E08-4674-B31E-A5D5C557EB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16216" y="-247705"/>
              <a:ext cx="1051560" cy="11430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36C1B0A-1B20-4F9F-96D4-73F793632350}"/>
                </a:ext>
              </a:extLst>
            </p:cNvPr>
            <p:cNvSpPr txBox="1"/>
            <p:nvPr/>
          </p:nvSpPr>
          <p:spPr>
            <a:xfrm>
              <a:off x="3931920" y="-571500"/>
              <a:ext cx="1329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Connection</a:t>
              </a:r>
              <a:endParaRPr lang="en-GB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A32130-017D-476D-BB9E-B2FE76E171D1}"/>
              </a:ext>
            </a:extLst>
          </p:cNvPr>
          <p:cNvGrpSpPr/>
          <p:nvPr/>
        </p:nvGrpSpPr>
        <p:grpSpPr>
          <a:xfrm>
            <a:off x="8124315" y="1483145"/>
            <a:ext cx="1686258" cy="796271"/>
            <a:chOff x="3282237" y="-419777"/>
            <a:chExt cx="1651862" cy="732058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0ECB0213-85E0-4E5C-AEB0-6802F1F38F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82237" y="-133404"/>
              <a:ext cx="648631" cy="445685"/>
            </a:xfrm>
            <a:prstGeom prst="straightConnector1">
              <a:avLst/>
            </a:prstGeom>
            <a:ln w="412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B4CD2828-4B48-4C06-913C-3B2128631FAD}"/>
                </a:ext>
              </a:extLst>
            </p:cNvPr>
            <p:cNvCxnSpPr>
              <a:cxnSpLocks/>
            </p:cNvCxnSpPr>
            <p:nvPr/>
          </p:nvCxnSpPr>
          <p:spPr>
            <a:xfrm>
              <a:off x="3936439" y="-133404"/>
              <a:ext cx="860294" cy="0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E9B66D7-CF86-408D-8BD0-929FB31E0AC9}"/>
                </a:ext>
              </a:extLst>
            </p:cNvPr>
            <p:cNvSpPr txBox="1"/>
            <p:nvPr/>
          </p:nvSpPr>
          <p:spPr>
            <a:xfrm>
              <a:off x="3966442" y="-419777"/>
              <a:ext cx="967657" cy="339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/>
                <a:t>Menue</a:t>
              </a:r>
              <a:endParaRPr lang="en-GB" dirty="0"/>
            </a:p>
          </p:txBody>
        </p:sp>
      </p:grp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5DE75F7-4CA3-4095-B4E6-922A2A9BBC0C}"/>
              </a:ext>
            </a:extLst>
          </p:cNvPr>
          <p:cNvCxnSpPr>
            <a:cxnSpLocks/>
          </p:cNvCxnSpPr>
          <p:nvPr/>
        </p:nvCxnSpPr>
        <p:spPr>
          <a:xfrm flipH="1">
            <a:off x="8380664" y="2867589"/>
            <a:ext cx="2030730" cy="0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97C321A-E448-4CC5-A359-CE131A65B9BE}"/>
              </a:ext>
            </a:extLst>
          </p:cNvPr>
          <p:cNvSpPr txBox="1"/>
          <p:nvPr/>
        </p:nvSpPr>
        <p:spPr>
          <a:xfrm>
            <a:off x="8517221" y="2488357"/>
            <a:ext cx="1882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User</a:t>
            </a:r>
            <a:r>
              <a:rPr lang="sv-SE" dirty="0"/>
              <a:t>/Driver </a:t>
            </a:r>
            <a:r>
              <a:rPr lang="sv-SE" dirty="0" err="1"/>
              <a:t>Name</a:t>
            </a:r>
            <a:endParaRPr lang="en-GB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99621A8-2275-4B73-9831-CD39D8043C76}"/>
              </a:ext>
            </a:extLst>
          </p:cNvPr>
          <p:cNvCxnSpPr>
            <a:cxnSpLocks/>
          </p:cNvCxnSpPr>
          <p:nvPr/>
        </p:nvCxnSpPr>
        <p:spPr>
          <a:xfrm flipH="1">
            <a:off x="8421171" y="3516287"/>
            <a:ext cx="1661160" cy="0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B60DE2C3-42D7-4B6A-A0DF-19B2F7B48F90}"/>
              </a:ext>
            </a:extLst>
          </p:cNvPr>
          <p:cNvSpPr txBox="1"/>
          <p:nvPr/>
        </p:nvSpPr>
        <p:spPr>
          <a:xfrm>
            <a:off x="8543335" y="3161395"/>
            <a:ext cx="1882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Track</a:t>
            </a:r>
            <a:endParaRPr lang="en-GB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D77E8B4-3A05-4130-B6A2-50BD135A0455}"/>
              </a:ext>
            </a:extLst>
          </p:cNvPr>
          <p:cNvCxnSpPr>
            <a:cxnSpLocks/>
          </p:cNvCxnSpPr>
          <p:nvPr/>
        </p:nvCxnSpPr>
        <p:spPr>
          <a:xfrm flipH="1">
            <a:off x="3164654" y="2920950"/>
            <a:ext cx="1592580" cy="0"/>
          </a:xfrm>
          <a:prstGeom prst="straightConnector1">
            <a:avLst/>
          </a:prstGeom>
          <a:ln w="41275">
            <a:solidFill>
              <a:srgbClr val="C0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0E07EE3F-DE35-49D9-9A9F-BEF17EDE4977}"/>
              </a:ext>
            </a:extLst>
          </p:cNvPr>
          <p:cNvSpPr txBox="1"/>
          <p:nvPr/>
        </p:nvSpPr>
        <p:spPr>
          <a:xfrm>
            <a:off x="3084472" y="2578050"/>
            <a:ext cx="1882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Group</a:t>
            </a:r>
            <a:endParaRPr lang="en-GB" dirty="0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7B4DE36-1BE3-4B24-BC13-75774410D35F}"/>
              </a:ext>
            </a:extLst>
          </p:cNvPr>
          <p:cNvCxnSpPr>
            <a:cxnSpLocks/>
          </p:cNvCxnSpPr>
          <p:nvPr/>
        </p:nvCxnSpPr>
        <p:spPr>
          <a:xfrm flipH="1">
            <a:off x="3206495" y="3560023"/>
            <a:ext cx="1592580" cy="0"/>
          </a:xfrm>
          <a:prstGeom prst="straightConnector1">
            <a:avLst/>
          </a:prstGeom>
          <a:ln w="41275">
            <a:solidFill>
              <a:srgbClr val="C0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12537E3D-D215-4FDC-AB8E-EE43F45C5131}"/>
              </a:ext>
            </a:extLst>
          </p:cNvPr>
          <p:cNvSpPr txBox="1"/>
          <p:nvPr/>
        </p:nvSpPr>
        <p:spPr>
          <a:xfrm>
            <a:off x="3218929" y="3218332"/>
            <a:ext cx="1882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Status </a:t>
            </a:r>
            <a:r>
              <a:rPr lang="sv-SE" dirty="0" err="1"/>
              <a:t>of</a:t>
            </a:r>
            <a:r>
              <a:rPr lang="sv-SE" dirty="0"/>
              <a:t> Track</a:t>
            </a:r>
            <a:endParaRPr lang="en-GB" dirty="0"/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BD58B653-7FC3-4541-AADB-8771E2724BB5}"/>
              </a:ext>
            </a:extLst>
          </p:cNvPr>
          <p:cNvCxnSpPr>
            <a:cxnSpLocks/>
          </p:cNvCxnSpPr>
          <p:nvPr/>
        </p:nvCxnSpPr>
        <p:spPr>
          <a:xfrm flipH="1">
            <a:off x="3242593" y="4450964"/>
            <a:ext cx="1592580" cy="0"/>
          </a:xfrm>
          <a:prstGeom prst="straightConnector1">
            <a:avLst/>
          </a:prstGeom>
          <a:ln w="41275">
            <a:solidFill>
              <a:srgbClr val="C0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A44309DF-8231-4BBD-BED6-28C1970805A3}"/>
              </a:ext>
            </a:extLst>
          </p:cNvPr>
          <p:cNvSpPr txBox="1"/>
          <p:nvPr/>
        </p:nvSpPr>
        <p:spPr>
          <a:xfrm>
            <a:off x="3410231" y="4132125"/>
            <a:ext cx="1882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Speed Limit</a:t>
            </a:r>
            <a:endParaRPr lang="en-GB" dirty="0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4BCEC7C4-7B0E-46B3-A663-05F6AADA0989}"/>
              </a:ext>
            </a:extLst>
          </p:cNvPr>
          <p:cNvCxnSpPr>
            <a:cxnSpLocks/>
          </p:cNvCxnSpPr>
          <p:nvPr/>
        </p:nvCxnSpPr>
        <p:spPr>
          <a:xfrm flipH="1">
            <a:off x="2923322" y="6261111"/>
            <a:ext cx="1923884" cy="0"/>
          </a:xfrm>
          <a:prstGeom prst="straightConnector1">
            <a:avLst/>
          </a:prstGeom>
          <a:ln w="41275">
            <a:solidFill>
              <a:srgbClr val="C0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997E7EC1-DDBF-4868-B5AE-258C43F3D2CF}"/>
              </a:ext>
            </a:extLst>
          </p:cNvPr>
          <p:cNvSpPr txBox="1"/>
          <p:nvPr/>
        </p:nvSpPr>
        <p:spPr>
          <a:xfrm>
            <a:off x="2839940" y="5847225"/>
            <a:ext cx="238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Button</a:t>
            </a:r>
            <a:r>
              <a:rPr lang="sv-SE" dirty="0"/>
              <a:t> for </a:t>
            </a:r>
            <a:r>
              <a:rPr lang="sv-SE" dirty="0" err="1"/>
              <a:t>Assistance</a:t>
            </a:r>
            <a:endParaRPr lang="en-GB" dirty="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C5CE718-EDAB-40D4-9E76-708EEA7BA2CC}"/>
              </a:ext>
            </a:extLst>
          </p:cNvPr>
          <p:cNvCxnSpPr>
            <a:cxnSpLocks/>
          </p:cNvCxnSpPr>
          <p:nvPr/>
        </p:nvCxnSpPr>
        <p:spPr>
          <a:xfrm flipH="1">
            <a:off x="5805930" y="4676958"/>
            <a:ext cx="489709" cy="398580"/>
          </a:xfrm>
          <a:prstGeom prst="straightConnector1">
            <a:avLst/>
          </a:prstGeom>
          <a:ln w="41275">
            <a:solidFill>
              <a:srgbClr val="C0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06769DB3-F6D4-49A4-814D-14244BE6C9DA}"/>
              </a:ext>
            </a:extLst>
          </p:cNvPr>
          <p:cNvSpPr txBox="1"/>
          <p:nvPr/>
        </p:nvSpPr>
        <p:spPr>
          <a:xfrm>
            <a:off x="3425871" y="4729066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Min </a:t>
            </a:r>
            <a:r>
              <a:rPr lang="sv-SE" dirty="0" err="1"/>
              <a:t>Distance</a:t>
            </a:r>
            <a:endParaRPr lang="en-GB" dirty="0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EACB121-F8E8-4EEB-8662-6CE84B71E8A0}"/>
              </a:ext>
            </a:extLst>
          </p:cNvPr>
          <p:cNvCxnSpPr>
            <a:cxnSpLocks/>
          </p:cNvCxnSpPr>
          <p:nvPr/>
        </p:nvCxnSpPr>
        <p:spPr>
          <a:xfrm>
            <a:off x="3275030" y="5060733"/>
            <a:ext cx="2548515" cy="14805"/>
          </a:xfrm>
          <a:prstGeom prst="straightConnector1">
            <a:avLst/>
          </a:prstGeom>
          <a:ln w="41275"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Arrow: Right 91">
            <a:extLst>
              <a:ext uri="{FF2B5EF4-FFF2-40B4-BE49-F238E27FC236}">
                <a16:creationId xmlns:a16="http://schemas.microsoft.com/office/drawing/2014/main" id="{F08F96CB-B275-4151-B152-593B26B7415C}"/>
              </a:ext>
            </a:extLst>
          </p:cNvPr>
          <p:cNvSpPr/>
          <p:nvPr/>
        </p:nvSpPr>
        <p:spPr>
          <a:xfrm rot="16200000">
            <a:off x="6382316" y="7341609"/>
            <a:ext cx="487143" cy="57952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1655BC4F-EF76-4F8E-8043-1C51BC86F627}"/>
              </a:ext>
            </a:extLst>
          </p:cNvPr>
          <p:cNvCxnSpPr>
            <a:cxnSpLocks/>
          </p:cNvCxnSpPr>
          <p:nvPr/>
        </p:nvCxnSpPr>
        <p:spPr>
          <a:xfrm flipH="1" flipV="1">
            <a:off x="8345141" y="6226585"/>
            <a:ext cx="3079339" cy="61717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15317005-BAB9-401D-AFD3-7D32AC1C2C52}"/>
              </a:ext>
            </a:extLst>
          </p:cNvPr>
          <p:cNvSpPr txBox="1"/>
          <p:nvPr/>
        </p:nvSpPr>
        <p:spPr>
          <a:xfrm>
            <a:off x="8450748" y="5872381"/>
            <a:ext cx="1882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Button</a:t>
            </a:r>
            <a:r>
              <a:rPr lang="sv-SE" dirty="0"/>
              <a:t> for </a:t>
            </a:r>
            <a:r>
              <a:rPr lang="sv-SE" dirty="0" err="1"/>
              <a:t>Parking</a:t>
            </a:r>
            <a:endParaRPr lang="en-GB" dirty="0"/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C40E0B3E-DC62-4295-A32C-39DA6F497D74}"/>
              </a:ext>
            </a:extLst>
          </p:cNvPr>
          <p:cNvCxnSpPr>
            <a:cxnSpLocks/>
          </p:cNvCxnSpPr>
          <p:nvPr/>
        </p:nvCxnSpPr>
        <p:spPr>
          <a:xfrm flipH="1">
            <a:off x="7739437" y="5382477"/>
            <a:ext cx="930430" cy="0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44145C2C-6EFF-46CA-BEF8-29488EAC3C54}"/>
              </a:ext>
            </a:extLst>
          </p:cNvPr>
          <p:cNvSpPr txBox="1"/>
          <p:nvPr/>
        </p:nvSpPr>
        <p:spPr>
          <a:xfrm>
            <a:off x="8490445" y="5044507"/>
            <a:ext cx="2560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Nos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Vehicles</a:t>
            </a:r>
            <a:r>
              <a:rPr lang="sv-SE" dirty="0"/>
              <a:t> vs </a:t>
            </a:r>
            <a:r>
              <a:rPr lang="sv-SE" dirty="0" err="1"/>
              <a:t>allowed</a:t>
            </a:r>
            <a:r>
              <a:rPr lang="sv-SE" dirty="0"/>
              <a:t> Nos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Vehicles</a:t>
            </a:r>
            <a:endParaRPr lang="en-GB" dirty="0"/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C4EE00D-2254-4519-A8D3-F724413EB1FB}"/>
              </a:ext>
            </a:extLst>
          </p:cNvPr>
          <p:cNvCxnSpPr>
            <a:cxnSpLocks/>
          </p:cNvCxnSpPr>
          <p:nvPr/>
        </p:nvCxnSpPr>
        <p:spPr>
          <a:xfrm flipH="1" flipV="1">
            <a:off x="8398999" y="4544897"/>
            <a:ext cx="1930648" cy="4687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CF1488EB-8E61-4074-84A8-1D86F3F99493}"/>
              </a:ext>
            </a:extLst>
          </p:cNvPr>
          <p:cNvSpPr txBox="1"/>
          <p:nvPr/>
        </p:nvSpPr>
        <p:spPr>
          <a:xfrm>
            <a:off x="8551388" y="4189134"/>
            <a:ext cx="1882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Driving </a:t>
            </a:r>
            <a:r>
              <a:rPr lang="sv-SE" dirty="0" err="1"/>
              <a:t>Direction</a:t>
            </a:r>
            <a:endParaRPr lang="en-GB" dirty="0"/>
          </a:p>
        </p:txBody>
      </p:sp>
      <p:pic>
        <p:nvPicPr>
          <p:cNvPr id="107" name="Picture 106">
            <a:extLst>
              <a:ext uri="{FF2B5EF4-FFF2-40B4-BE49-F238E27FC236}">
                <a16:creationId xmlns:a16="http://schemas.microsoft.com/office/drawing/2014/main" id="{5A7873B4-847F-4DE6-88BA-D572EF8075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03726" y="112941"/>
            <a:ext cx="2357976" cy="4188216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96127E8C-24A0-4811-B755-D0661A02D5A8}"/>
              </a:ext>
            </a:extLst>
          </p:cNvPr>
          <p:cNvGrpSpPr/>
          <p:nvPr/>
        </p:nvGrpSpPr>
        <p:grpSpPr>
          <a:xfrm>
            <a:off x="11533773" y="5272640"/>
            <a:ext cx="1510417" cy="2031325"/>
            <a:chOff x="452447" y="7524749"/>
            <a:chExt cx="1510417" cy="203132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CAE4CCF-B7ED-4C45-AB44-03B2B330C8FE}"/>
                </a:ext>
              </a:extLst>
            </p:cNvPr>
            <p:cNvSpPr txBox="1"/>
            <p:nvPr/>
          </p:nvSpPr>
          <p:spPr>
            <a:xfrm>
              <a:off x="452447" y="7524749"/>
              <a:ext cx="1510417" cy="2031325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b="1" dirty="0"/>
                <a:t>PARKING</a:t>
              </a:r>
            </a:p>
            <a:p>
              <a:endParaRPr lang="sv-SE" dirty="0"/>
            </a:p>
            <a:p>
              <a:endParaRPr lang="sv-SE" dirty="0"/>
            </a:p>
            <a:p>
              <a:endParaRPr lang="sv-SE" dirty="0"/>
            </a:p>
            <a:p>
              <a:endParaRPr lang="sv-SE" dirty="0"/>
            </a:p>
            <a:p>
              <a:endParaRPr lang="sv-SE" dirty="0"/>
            </a:p>
            <a:p>
              <a:endParaRPr lang="en-GB" dirty="0"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50923B90-758B-4BDD-925B-90DA42B0F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009" y="7949001"/>
              <a:ext cx="810000" cy="1440000"/>
            </a:xfrm>
            <a:prstGeom prst="rect">
              <a:avLst/>
            </a:prstGeom>
          </p:spPr>
        </p:pic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CD60F74E-8FFA-4035-8B0E-9E2AD26EB759}"/>
              </a:ext>
            </a:extLst>
          </p:cNvPr>
          <p:cNvSpPr txBox="1"/>
          <p:nvPr/>
        </p:nvSpPr>
        <p:spPr>
          <a:xfrm>
            <a:off x="12026838" y="601856"/>
            <a:ext cx="856343" cy="2462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sz="1000" b="1" dirty="0">
                <a:solidFill>
                  <a:schemeClr val="bg1"/>
                </a:solidFill>
              </a:rPr>
              <a:t>Forest Track</a:t>
            </a:r>
            <a:endParaRPr lang="en-GB" sz="1000" b="1" dirty="0">
              <a:solidFill>
                <a:schemeClr val="bg1"/>
              </a:solidFill>
            </a:endParaRP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97140EC2-9274-4EC2-A58B-2C91E85E3B97}"/>
              </a:ext>
            </a:extLst>
          </p:cNvPr>
          <p:cNvGrpSpPr/>
          <p:nvPr/>
        </p:nvGrpSpPr>
        <p:grpSpPr>
          <a:xfrm>
            <a:off x="11783652" y="282111"/>
            <a:ext cx="588655" cy="184666"/>
            <a:chOff x="11783652" y="282111"/>
            <a:chExt cx="588655" cy="18466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9E36714-53C9-4F8A-B921-B68F13F25203}"/>
                </a:ext>
              </a:extLst>
            </p:cNvPr>
            <p:cNvSpPr txBox="1"/>
            <p:nvPr/>
          </p:nvSpPr>
          <p:spPr>
            <a:xfrm>
              <a:off x="11794587" y="282111"/>
              <a:ext cx="577720" cy="184666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sv-SE" sz="600" dirty="0">
                  <a:solidFill>
                    <a:schemeClr val="bg1"/>
                  </a:solidFill>
                </a:rPr>
                <a:t>  </a:t>
              </a:r>
              <a:r>
                <a:rPr lang="sv-SE" sz="600" dirty="0" err="1">
                  <a:solidFill>
                    <a:schemeClr val="bg1"/>
                  </a:solidFill>
                </a:rPr>
                <a:t>ajd</a:t>
              </a:r>
              <a:r>
                <a:rPr lang="sv-SE" sz="600" dirty="0">
                  <a:solidFill>
                    <a:schemeClr val="bg1"/>
                  </a:solidFill>
                </a:rPr>
                <a:t> Mobile</a:t>
              </a:r>
              <a:endParaRPr lang="en-GB" sz="800" dirty="0">
                <a:solidFill>
                  <a:schemeClr val="bg1"/>
                </a:solidFill>
              </a:endParaRPr>
            </a:p>
          </p:txBody>
        </p:sp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1468BED2-DB3F-4D10-A0FB-2D2C286F91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783652" y="304800"/>
              <a:ext cx="137661" cy="137075"/>
            </a:xfrm>
            <a:prstGeom prst="rect">
              <a:avLst/>
            </a:prstGeom>
          </p:spPr>
        </p:pic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607D1109-25CC-4795-9D01-45D1C4B4E412}"/>
              </a:ext>
            </a:extLst>
          </p:cNvPr>
          <p:cNvGrpSpPr/>
          <p:nvPr/>
        </p:nvGrpSpPr>
        <p:grpSpPr>
          <a:xfrm>
            <a:off x="5103061" y="2230474"/>
            <a:ext cx="1357214" cy="261611"/>
            <a:chOff x="11794587" y="282111"/>
            <a:chExt cx="577720" cy="118247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BC10F69A-BE94-49A4-90C6-5D09B42FF0E0}"/>
                </a:ext>
              </a:extLst>
            </p:cNvPr>
            <p:cNvSpPr txBox="1"/>
            <p:nvPr/>
          </p:nvSpPr>
          <p:spPr>
            <a:xfrm>
              <a:off x="11794587" y="282111"/>
              <a:ext cx="577720" cy="11824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sv-SE" sz="1000" dirty="0">
                  <a:solidFill>
                    <a:schemeClr val="bg1"/>
                  </a:solidFill>
                </a:rPr>
                <a:t>        </a:t>
              </a:r>
              <a:r>
                <a:rPr lang="sv-SE" sz="1000" b="1" dirty="0">
                  <a:solidFill>
                    <a:schemeClr val="bg1"/>
                  </a:solidFill>
                </a:rPr>
                <a:t> </a:t>
              </a:r>
              <a:r>
                <a:rPr lang="sv-SE" sz="1100" b="1" dirty="0" err="1">
                  <a:solidFill>
                    <a:schemeClr val="bg1"/>
                  </a:solidFill>
                </a:rPr>
                <a:t>ajd</a:t>
              </a:r>
              <a:r>
                <a:rPr lang="sv-SE" sz="1100" b="1" dirty="0">
                  <a:solidFill>
                    <a:schemeClr val="bg1"/>
                  </a:solidFill>
                </a:rPr>
                <a:t> Mobile</a:t>
              </a:r>
              <a:endParaRPr lang="en-GB" sz="800" b="1" dirty="0">
                <a:solidFill>
                  <a:schemeClr val="bg1"/>
                </a:solidFill>
              </a:endParaRPr>
            </a:p>
          </p:txBody>
        </p:sp>
        <p:pic>
          <p:nvPicPr>
            <p:cNvPr id="126" name="Picture 125">
              <a:extLst>
                <a:ext uri="{FF2B5EF4-FFF2-40B4-BE49-F238E27FC236}">
                  <a16:creationId xmlns:a16="http://schemas.microsoft.com/office/drawing/2014/main" id="{D4789F93-DDB0-4672-BDD3-838129073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821287" y="288010"/>
              <a:ext cx="110983" cy="110510"/>
            </a:xfrm>
            <a:prstGeom prst="rect">
              <a:avLst/>
            </a:prstGeom>
          </p:spPr>
        </p:pic>
      </p:grpSp>
      <p:pic>
        <p:nvPicPr>
          <p:cNvPr id="127" name="Picture 126">
            <a:extLst>
              <a:ext uri="{FF2B5EF4-FFF2-40B4-BE49-F238E27FC236}">
                <a16:creationId xmlns:a16="http://schemas.microsoft.com/office/drawing/2014/main" id="{BB5333B9-31E7-48BB-BE23-5EB8D9558A1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1976" y="206464"/>
            <a:ext cx="2322777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1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48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Pia Grafström</dc:creator>
  <cp:lastModifiedBy>Pia Grafström</cp:lastModifiedBy>
  <cp:revision>20</cp:revision>
  <dcterms:created xsi:type="dcterms:W3CDTF">2018-01-16T16:51:14Z</dcterms:created>
  <dcterms:modified xsi:type="dcterms:W3CDTF">2018-01-17T16:07:02Z</dcterms:modified>
</cp:coreProperties>
</file>